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3" r:id="rId5"/>
    <p:sldId id="359" r:id="rId6"/>
    <p:sldId id="360" r:id="rId7"/>
    <p:sldId id="368" r:id="rId8"/>
    <p:sldId id="361" r:id="rId9"/>
    <p:sldId id="367" r:id="rId10"/>
    <p:sldId id="364" r:id="rId11"/>
    <p:sldId id="366" r:id="rId12"/>
    <p:sldId id="365" r:id="rId13"/>
    <p:sldId id="373" r:id="rId14"/>
    <p:sldId id="363" r:id="rId1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ha Westerink" initials="JW" lastIdx="1" clrIdx="0">
    <p:extLst>
      <p:ext uri="{19B8F6BF-5375-455C-9EA6-DF929625EA0E}">
        <p15:presenceInfo xmlns:p15="http://schemas.microsoft.com/office/powerpoint/2012/main" userId="S::j.westerink@helicon.nl::c1c74fd5-67fa-43d8-8063-0adb3063a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D4D47721-E81E-4332-BDA8-E409D8504FE8}"/>
    <pc:docChg chg="custSel modSld">
      <pc:chgData name="Jacintha Westerink" userId="c1c74fd5-67fa-43d8-8063-0adb3063a5fc" providerId="ADAL" clId="{D4D47721-E81E-4332-BDA8-E409D8504FE8}" dt="2020-10-05T14:17:45.558" v="20" actId="478"/>
      <pc:docMkLst>
        <pc:docMk/>
      </pc:docMkLst>
      <pc:sldChg chg="modSp mod">
        <pc:chgData name="Jacintha Westerink" userId="c1c74fd5-67fa-43d8-8063-0adb3063a5fc" providerId="ADAL" clId="{D4D47721-E81E-4332-BDA8-E409D8504FE8}" dt="2020-10-05T14:16:37.758" v="0" actId="6549"/>
        <pc:sldMkLst>
          <pc:docMk/>
          <pc:sldMk cId="0" sldId="256"/>
        </pc:sldMkLst>
        <pc:spChg chg="mod">
          <ac:chgData name="Jacintha Westerink" userId="c1c74fd5-67fa-43d8-8063-0adb3063a5fc" providerId="ADAL" clId="{D4D47721-E81E-4332-BDA8-E409D8504FE8}" dt="2020-10-05T14:16:37.758" v="0" actId="6549"/>
          <ac:spMkLst>
            <pc:docMk/>
            <pc:sldMk cId="0" sldId="256"/>
            <ac:spMk id="16386" creationId="{00000000-0000-0000-0000-000000000000}"/>
          </ac:spMkLst>
        </pc:spChg>
      </pc:sldChg>
      <pc:sldChg chg="addSp delSp modSp mod delAnim">
        <pc:chgData name="Jacintha Westerink" userId="c1c74fd5-67fa-43d8-8063-0adb3063a5fc" providerId="ADAL" clId="{D4D47721-E81E-4332-BDA8-E409D8504FE8}" dt="2020-10-05T14:16:50.697" v="2" actId="478"/>
        <pc:sldMkLst>
          <pc:docMk/>
          <pc:sldMk cId="3630912662" sldId="359"/>
        </pc:sldMkLst>
        <pc:spChg chg="del">
          <ac:chgData name="Jacintha Westerink" userId="c1c74fd5-67fa-43d8-8063-0adb3063a5fc" providerId="ADAL" clId="{D4D47721-E81E-4332-BDA8-E409D8504FE8}" dt="2020-10-05T14:16:48.050" v="1" actId="478"/>
          <ac:spMkLst>
            <pc:docMk/>
            <pc:sldMk cId="3630912662" sldId="359"/>
            <ac:spMk id="2" creationId="{00000000-0000-0000-0000-000000000000}"/>
          </ac:spMkLst>
        </pc:spChg>
        <pc:spChg chg="del">
          <ac:chgData name="Jacintha Westerink" userId="c1c74fd5-67fa-43d8-8063-0adb3063a5fc" providerId="ADAL" clId="{D4D47721-E81E-4332-BDA8-E409D8504FE8}" dt="2020-10-05T14:16:50.697" v="2" actId="478"/>
          <ac:spMkLst>
            <pc:docMk/>
            <pc:sldMk cId="3630912662" sldId="359"/>
            <ac:spMk id="9" creationId="{E63E07DB-F6EC-4106-9702-E2BF6DFAFF8E}"/>
          </ac:spMkLst>
        </pc:spChg>
        <pc:spChg chg="add mod">
          <ac:chgData name="Jacintha Westerink" userId="c1c74fd5-67fa-43d8-8063-0adb3063a5fc" providerId="ADAL" clId="{D4D47721-E81E-4332-BDA8-E409D8504FE8}" dt="2020-10-05T14:16:48.050" v="1" actId="478"/>
          <ac:spMkLst>
            <pc:docMk/>
            <pc:sldMk cId="3630912662" sldId="359"/>
            <ac:spMk id="10" creationId="{55A2E962-9863-4F63-87B9-3EACC2396378}"/>
          </ac:spMkLst>
        </pc:spChg>
      </pc:sldChg>
      <pc:sldChg chg="addSp delSp modSp mod delAnim">
        <pc:chgData name="Jacintha Westerink" userId="c1c74fd5-67fa-43d8-8063-0adb3063a5fc" providerId="ADAL" clId="{D4D47721-E81E-4332-BDA8-E409D8504FE8}" dt="2020-10-05T14:16:57.568" v="4" actId="478"/>
        <pc:sldMkLst>
          <pc:docMk/>
          <pc:sldMk cId="124148466" sldId="360"/>
        </pc:sldMkLst>
        <pc:spChg chg="del">
          <ac:chgData name="Jacintha Westerink" userId="c1c74fd5-67fa-43d8-8063-0adb3063a5fc" providerId="ADAL" clId="{D4D47721-E81E-4332-BDA8-E409D8504FE8}" dt="2020-10-05T14:16:55.504" v="3" actId="478"/>
          <ac:spMkLst>
            <pc:docMk/>
            <pc:sldMk cId="124148466" sldId="360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D4D47721-E81E-4332-BDA8-E409D8504FE8}" dt="2020-10-05T14:16:55.504" v="3" actId="478"/>
          <ac:spMkLst>
            <pc:docMk/>
            <pc:sldMk cId="124148466" sldId="360"/>
            <ac:spMk id="5" creationId="{4C2CCAF3-8626-49AF-8A2C-11B0AFFEDB88}"/>
          </ac:spMkLst>
        </pc:spChg>
        <pc:spChg chg="del">
          <ac:chgData name="Jacintha Westerink" userId="c1c74fd5-67fa-43d8-8063-0adb3063a5fc" providerId="ADAL" clId="{D4D47721-E81E-4332-BDA8-E409D8504FE8}" dt="2020-10-05T14:16:57.568" v="4" actId="478"/>
          <ac:spMkLst>
            <pc:docMk/>
            <pc:sldMk cId="124148466" sldId="360"/>
            <ac:spMk id="6" creationId="{D16B465C-E371-49CF-9F6B-C49CD4C7666C}"/>
          </ac:spMkLst>
        </pc:spChg>
      </pc:sldChg>
      <pc:sldChg chg="addSp delSp modSp mod delAnim">
        <pc:chgData name="Jacintha Westerink" userId="c1c74fd5-67fa-43d8-8063-0adb3063a5fc" providerId="ADAL" clId="{D4D47721-E81E-4332-BDA8-E409D8504FE8}" dt="2020-10-05T14:17:13.402" v="9" actId="478"/>
        <pc:sldMkLst>
          <pc:docMk/>
          <pc:sldMk cId="2430200484" sldId="361"/>
        </pc:sldMkLst>
        <pc:spChg chg="del">
          <ac:chgData name="Jacintha Westerink" userId="c1c74fd5-67fa-43d8-8063-0adb3063a5fc" providerId="ADAL" clId="{D4D47721-E81E-4332-BDA8-E409D8504FE8}" dt="2020-10-05T14:17:09.919" v="7" actId="478"/>
          <ac:spMkLst>
            <pc:docMk/>
            <pc:sldMk cId="2430200484" sldId="361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D4D47721-E81E-4332-BDA8-E409D8504FE8}" dt="2020-10-05T14:17:09.919" v="7" actId="478"/>
          <ac:spMkLst>
            <pc:docMk/>
            <pc:sldMk cId="2430200484" sldId="361"/>
            <ac:spMk id="5" creationId="{9A59A56E-CBDD-43B2-8E9E-983DE5159399}"/>
          </ac:spMkLst>
        </pc:spChg>
        <pc:spChg chg="del mod">
          <ac:chgData name="Jacintha Westerink" userId="c1c74fd5-67fa-43d8-8063-0adb3063a5fc" providerId="ADAL" clId="{D4D47721-E81E-4332-BDA8-E409D8504FE8}" dt="2020-10-05T14:17:13.402" v="9" actId="478"/>
          <ac:spMkLst>
            <pc:docMk/>
            <pc:sldMk cId="2430200484" sldId="361"/>
            <ac:spMk id="6" creationId="{24EDBD78-1E53-4F93-B29F-45D4BD49A2B6}"/>
          </ac:spMkLst>
        </pc:spChg>
      </pc:sldChg>
      <pc:sldChg chg="addSp delSp modSp mod delAnim">
        <pc:chgData name="Jacintha Westerink" userId="c1c74fd5-67fa-43d8-8063-0adb3063a5fc" providerId="ADAL" clId="{D4D47721-E81E-4332-BDA8-E409D8504FE8}" dt="2020-10-05T14:17:20.529" v="11" actId="478"/>
        <pc:sldMkLst>
          <pc:docMk/>
          <pc:sldMk cId="3789659130" sldId="364"/>
        </pc:sldMkLst>
        <pc:spChg chg="del">
          <ac:chgData name="Jacintha Westerink" userId="c1c74fd5-67fa-43d8-8063-0adb3063a5fc" providerId="ADAL" clId="{D4D47721-E81E-4332-BDA8-E409D8504FE8}" dt="2020-10-05T14:17:20.529" v="11" actId="478"/>
          <ac:spMkLst>
            <pc:docMk/>
            <pc:sldMk cId="3789659130" sldId="364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D4D47721-E81E-4332-BDA8-E409D8504FE8}" dt="2020-10-05T14:17:17.428" v="10" actId="478"/>
          <ac:spMkLst>
            <pc:docMk/>
            <pc:sldMk cId="3789659130" sldId="364"/>
            <ac:spMk id="6" creationId="{63FD24DB-CFEA-4470-BA03-905C7D9F5157}"/>
          </ac:spMkLst>
        </pc:spChg>
        <pc:spChg chg="add mod">
          <ac:chgData name="Jacintha Westerink" userId="c1c74fd5-67fa-43d8-8063-0adb3063a5fc" providerId="ADAL" clId="{D4D47721-E81E-4332-BDA8-E409D8504FE8}" dt="2020-10-05T14:17:20.529" v="11" actId="478"/>
          <ac:spMkLst>
            <pc:docMk/>
            <pc:sldMk cId="3789659130" sldId="364"/>
            <ac:spMk id="9" creationId="{E36BFD6B-F55C-4FD5-A943-7DE6236ACB1B}"/>
          </ac:spMkLst>
        </pc:spChg>
        <pc:spChg chg="del">
          <ac:chgData name="Jacintha Westerink" userId="c1c74fd5-67fa-43d8-8063-0adb3063a5fc" providerId="ADAL" clId="{D4D47721-E81E-4332-BDA8-E409D8504FE8}" dt="2020-10-05T14:17:17.428" v="10" actId="478"/>
          <ac:spMkLst>
            <pc:docMk/>
            <pc:sldMk cId="3789659130" sldId="364"/>
            <ac:spMk id="12" creationId="{44714E45-4132-4545-AAD7-6AEBC97E18C7}"/>
          </ac:spMkLst>
        </pc:spChg>
      </pc:sldChg>
      <pc:sldChg chg="addSp delSp modSp mod delAnim">
        <pc:chgData name="Jacintha Westerink" userId="c1c74fd5-67fa-43d8-8063-0adb3063a5fc" providerId="ADAL" clId="{D4D47721-E81E-4332-BDA8-E409D8504FE8}" dt="2020-10-05T14:17:38.971" v="17" actId="478"/>
        <pc:sldMkLst>
          <pc:docMk/>
          <pc:sldMk cId="3619032407" sldId="365"/>
        </pc:sldMkLst>
        <pc:spChg chg="del">
          <ac:chgData name="Jacintha Westerink" userId="c1c74fd5-67fa-43d8-8063-0adb3063a5fc" providerId="ADAL" clId="{D4D47721-E81E-4332-BDA8-E409D8504FE8}" dt="2020-10-05T14:17:38.971" v="17" actId="478"/>
          <ac:spMkLst>
            <pc:docMk/>
            <pc:sldMk cId="3619032407" sldId="365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D4D47721-E81E-4332-BDA8-E409D8504FE8}" dt="2020-10-05T14:17:38.971" v="17" actId="478"/>
          <ac:spMkLst>
            <pc:docMk/>
            <pc:sldMk cId="3619032407" sldId="365"/>
            <ac:spMk id="5" creationId="{AC95A71B-0682-4C4B-89CF-17B5BA7771E4}"/>
          </ac:spMkLst>
        </pc:spChg>
        <pc:spChg chg="del">
          <ac:chgData name="Jacintha Westerink" userId="c1c74fd5-67fa-43d8-8063-0adb3063a5fc" providerId="ADAL" clId="{D4D47721-E81E-4332-BDA8-E409D8504FE8}" dt="2020-10-05T14:17:36.695" v="16" actId="478"/>
          <ac:spMkLst>
            <pc:docMk/>
            <pc:sldMk cId="3619032407" sldId="365"/>
            <ac:spMk id="7" creationId="{754C35B8-FAA5-4BA0-BEB9-EF9807192AD5}"/>
          </ac:spMkLst>
        </pc:spChg>
      </pc:sldChg>
      <pc:sldChg chg="addSp delSp modSp mod delAnim">
        <pc:chgData name="Jacintha Westerink" userId="c1c74fd5-67fa-43d8-8063-0adb3063a5fc" providerId="ADAL" clId="{D4D47721-E81E-4332-BDA8-E409D8504FE8}" dt="2020-10-05T14:17:33.330" v="15" actId="478"/>
        <pc:sldMkLst>
          <pc:docMk/>
          <pc:sldMk cId="265570884" sldId="366"/>
        </pc:sldMkLst>
        <pc:spChg chg="del">
          <ac:chgData name="Jacintha Westerink" userId="c1c74fd5-67fa-43d8-8063-0adb3063a5fc" providerId="ADAL" clId="{D4D47721-E81E-4332-BDA8-E409D8504FE8}" dt="2020-10-05T14:17:33.330" v="15" actId="478"/>
          <ac:spMkLst>
            <pc:docMk/>
            <pc:sldMk cId="265570884" sldId="366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D4D47721-E81E-4332-BDA8-E409D8504FE8}" dt="2020-10-05T14:17:33.330" v="15" actId="478"/>
          <ac:spMkLst>
            <pc:docMk/>
            <pc:sldMk cId="265570884" sldId="366"/>
            <ac:spMk id="4" creationId="{98784588-8657-431E-967E-F393D61ACD2E}"/>
          </ac:spMkLst>
        </pc:spChg>
        <pc:spChg chg="del">
          <ac:chgData name="Jacintha Westerink" userId="c1c74fd5-67fa-43d8-8063-0adb3063a5fc" providerId="ADAL" clId="{D4D47721-E81E-4332-BDA8-E409D8504FE8}" dt="2020-10-05T14:17:30.865" v="14" actId="478"/>
          <ac:spMkLst>
            <pc:docMk/>
            <pc:sldMk cId="265570884" sldId="366"/>
            <ac:spMk id="7" creationId="{2713EA0F-115C-4C48-AD5C-6EBD49EE4B6A}"/>
          </ac:spMkLst>
        </pc:spChg>
      </pc:sldChg>
      <pc:sldChg chg="delSp mod delAnim">
        <pc:chgData name="Jacintha Westerink" userId="c1c74fd5-67fa-43d8-8063-0adb3063a5fc" providerId="ADAL" clId="{D4D47721-E81E-4332-BDA8-E409D8504FE8}" dt="2020-10-05T14:17:27.318" v="13" actId="478"/>
        <pc:sldMkLst>
          <pc:docMk/>
          <pc:sldMk cId="487567291" sldId="367"/>
        </pc:sldMkLst>
        <pc:spChg chg="del">
          <ac:chgData name="Jacintha Westerink" userId="c1c74fd5-67fa-43d8-8063-0adb3063a5fc" providerId="ADAL" clId="{D4D47721-E81E-4332-BDA8-E409D8504FE8}" dt="2020-10-05T14:17:27.318" v="13" actId="478"/>
          <ac:spMkLst>
            <pc:docMk/>
            <pc:sldMk cId="487567291" sldId="367"/>
            <ac:spMk id="10" creationId="{A9EB7357-47C5-4D2D-97FF-DF54F41A1122}"/>
          </ac:spMkLst>
        </pc:spChg>
        <pc:spChg chg="del">
          <ac:chgData name="Jacintha Westerink" userId="c1c74fd5-67fa-43d8-8063-0adb3063a5fc" providerId="ADAL" clId="{D4D47721-E81E-4332-BDA8-E409D8504FE8}" dt="2020-10-05T14:17:24.739" v="12" actId="478"/>
          <ac:spMkLst>
            <pc:docMk/>
            <pc:sldMk cId="487567291" sldId="367"/>
            <ac:spMk id="76802" creationId="{00000000-0000-0000-0000-000000000000}"/>
          </ac:spMkLst>
        </pc:spChg>
      </pc:sldChg>
      <pc:sldChg chg="addSp delSp modSp mod delAnim">
        <pc:chgData name="Jacintha Westerink" userId="c1c74fd5-67fa-43d8-8063-0adb3063a5fc" providerId="ADAL" clId="{D4D47721-E81E-4332-BDA8-E409D8504FE8}" dt="2020-10-05T14:17:04.614" v="6" actId="478"/>
        <pc:sldMkLst>
          <pc:docMk/>
          <pc:sldMk cId="2892901167" sldId="368"/>
        </pc:sldMkLst>
        <pc:spChg chg="del">
          <ac:chgData name="Jacintha Westerink" userId="c1c74fd5-67fa-43d8-8063-0adb3063a5fc" providerId="ADAL" clId="{D4D47721-E81E-4332-BDA8-E409D8504FE8}" dt="2020-10-05T14:17:02.342" v="5" actId="478"/>
          <ac:spMkLst>
            <pc:docMk/>
            <pc:sldMk cId="2892901167" sldId="368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D4D47721-E81E-4332-BDA8-E409D8504FE8}" dt="2020-10-05T14:17:02.342" v="5" actId="478"/>
          <ac:spMkLst>
            <pc:docMk/>
            <pc:sldMk cId="2892901167" sldId="368"/>
            <ac:spMk id="5" creationId="{AEDAB9EE-0906-4750-A39B-8EF8559DA956}"/>
          </ac:spMkLst>
        </pc:spChg>
        <pc:spChg chg="del">
          <ac:chgData name="Jacintha Westerink" userId="c1c74fd5-67fa-43d8-8063-0adb3063a5fc" providerId="ADAL" clId="{D4D47721-E81E-4332-BDA8-E409D8504FE8}" dt="2020-10-05T14:17:04.614" v="6" actId="478"/>
          <ac:spMkLst>
            <pc:docMk/>
            <pc:sldMk cId="2892901167" sldId="368"/>
            <ac:spMk id="6" creationId="{D91E2D4D-7482-42E3-9C5A-F793AC1D3C48}"/>
          </ac:spMkLst>
        </pc:spChg>
      </pc:sldChg>
      <pc:sldChg chg="addSp delSp modSp mod delAnim">
        <pc:chgData name="Jacintha Westerink" userId="c1c74fd5-67fa-43d8-8063-0adb3063a5fc" providerId="ADAL" clId="{D4D47721-E81E-4332-BDA8-E409D8504FE8}" dt="2020-10-05T14:17:45.558" v="20" actId="478"/>
        <pc:sldMkLst>
          <pc:docMk/>
          <pc:sldMk cId="1321726638" sldId="373"/>
        </pc:sldMkLst>
        <pc:spChg chg="del mod">
          <ac:chgData name="Jacintha Westerink" userId="c1c74fd5-67fa-43d8-8063-0adb3063a5fc" providerId="ADAL" clId="{D4D47721-E81E-4332-BDA8-E409D8504FE8}" dt="2020-10-05T14:17:43.231" v="19" actId="478"/>
          <ac:spMkLst>
            <pc:docMk/>
            <pc:sldMk cId="1321726638" sldId="373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D4D47721-E81E-4332-BDA8-E409D8504FE8}" dt="2020-10-05T14:17:43.231" v="19" actId="478"/>
          <ac:spMkLst>
            <pc:docMk/>
            <pc:sldMk cId="1321726638" sldId="373"/>
            <ac:spMk id="4" creationId="{5DCE892C-1DCB-422A-9B97-B1A0CFACA4C2}"/>
          </ac:spMkLst>
        </pc:spChg>
        <pc:spChg chg="del">
          <ac:chgData name="Jacintha Westerink" userId="c1c74fd5-67fa-43d8-8063-0adb3063a5fc" providerId="ADAL" clId="{D4D47721-E81E-4332-BDA8-E409D8504FE8}" dt="2020-10-05T14:17:45.558" v="20" actId="478"/>
          <ac:spMkLst>
            <pc:docMk/>
            <pc:sldMk cId="1321726638" sldId="373"/>
            <ac:spMk id="7" creationId="{F6534E0D-2A32-4B18-9585-55EA27FB1CE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84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775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901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400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87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98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333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832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73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904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92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37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7994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/>
              <a:t>WZP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1-12</a:t>
            </a:r>
          </a:p>
          <a:p>
            <a:pPr algn="ctr"/>
            <a:r>
              <a:rPr lang="en-US" sz="2400" dirty="0"/>
              <a:t> 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ammi maj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0"/>
            <a:ext cx="3312368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mmi maj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2368"/>
            <a:ext cx="3619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255396" y="4852302"/>
            <a:ext cx="1888604" cy="232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11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C95A71B-0682-4C4B-89CF-17B5BA77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0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24848"/>
            <a:ext cx="2880320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1" y="1733576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89" y="2324848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9BE5C125-2EDE-4A24-A3B5-2C741A41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12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E892C-1DCB-422A-9B97-B1A0CFAC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1802"/>
            <a:ext cx="6491064" cy="4752528"/>
          </a:xfrm>
        </p:spPr>
        <p:txBody>
          <a:bodyPr/>
          <a:lstStyle/>
          <a:p>
            <a:pPr algn="l"/>
            <a:r>
              <a:rPr lang="nl-NL" sz="4000" dirty="0"/>
              <a:t>Beoordeling:</a:t>
            </a:r>
            <a:br>
              <a:rPr lang="nl-NL" sz="4000" u="sng" dirty="0"/>
            </a:br>
            <a:br>
              <a:rPr lang="nl-NL" sz="4000" u="sng" dirty="0"/>
            </a:br>
            <a:br>
              <a:rPr lang="nl-NL" sz="4000" u="sng" dirty="0"/>
            </a:br>
            <a:br>
              <a:rPr lang="nl-NL" sz="4000" u="sng" dirty="0"/>
            </a:br>
            <a:r>
              <a:rPr lang="nl-NL" sz="4000" u="sng" dirty="0"/>
              <a:t>Totaal punten  </a:t>
            </a:r>
            <a:r>
              <a:rPr lang="nl-NL" sz="4000" dirty="0"/>
              <a:t>= cijfer</a:t>
            </a:r>
            <a:br>
              <a:rPr lang="nl-NL" sz="2400" dirty="0"/>
            </a:br>
            <a:r>
              <a:rPr lang="nl-NL" sz="2400" dirty="0"/>
              <a:t>	</a:t>
            </a:r>
            <a:r>
              <a:rPr lang="nl-NL" sz="4000" dirty="0"/>
              <a:t>2,2</a:t>
            </a:r>
          </a:p>
        </p:txBody>
      </p:sp>
    </p:spTree>
    <p:extLst>
      <p:ext uri="{BB962C8B-B14F-4D97-AF65-F5344CB8AC3E}">
        <p14:creationId xmlns:p14="http://schemas.microsoft.com/office/powerpoint/2010/main" val="152930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elke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856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1430724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29791" y="1430724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71723" y="5182827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5A2E962-9863-4F63-87B9-3EACC239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1" y="1565151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C2CCAF3-8626-49AF-8A2C-11B0AFFE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161290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1" y="1612900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EDAB9EE-0906-4750-A39B-8EF8559D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756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A59A56E-CBDD-43B2-8E9E-983DE515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ANd9GcSuEH4kr7CDXn4WHL38G8vvGBCj_y9zbnyx9RkNJKukBvjPwLfRGmJpnx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692" y="3894137"/>
            <a:ext cx="34559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31225" y="6165850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8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5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486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0487" name="Picture 7" descr="ANd9GcQzt7bTbAXI9Sf0dwoMP-dsFF7p23hhvzD7pB_TauDRz1YacRI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81932"/>
            <a:ext cx="2372949" cy="35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ANd9GcQ5nweI6zHd1AnUYfCp70r0iSZzxa8izDrvU81nZ4Rk9wnPX2L9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087" y="1129605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756729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4" y="1628800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9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14F5D7-D2A9-4B0D-8B7E-B602CED0F7F6}"/>
              </a:ext>
            </a:extLst>
          </p:cNvPr>
          <p:cNvSpPr/>
          <p:nvPr/>
        </p:nvSpPr>
        <p:spPr>
          <a:xfrm>
            <a:off x="4644009" y="1628800"/>
            <a:ext cx="2849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FD24DB-CFEA-4470-BA03-905C7D9F5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36BFD6B-F55C-4FD5-A943-7DE6236A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45" y="692696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1450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10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8784588-8657-431E-967E-F393D61A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107</Words>
  <Application>Microsoft Office PowerPoint</Application>
  <PresentationFormat>Diavoorstelling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Beoordeling:    Totaal punten  = cijfer  2,2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157</cp:revision>
  <cp:lastPrinted>2011-11-22T17:53:40Z</cp:lastPrinted>
  <dcterms:created xsi:type="dcterms:W3CDTF">2011-10-14T07:30:03Z</dcterms:created>
  <dcterms:modified xsi:type="dcterms:W3CDTF">2020-10-05T14:17:53Z</dcterms:modified>
</cp:coreProperties>
</file>